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59" r:id="rId4"/>
    <p:sldId id="262" r:id="rId5"/>
    <p:sldId id="263" r:id="rId6"/>
    <p:sldId id="260" r:id="rId7"/>
    <p:sldId id="261" r:id="rId8"/>
    <p:sldId id="264" r:id="rId9"/>
    <p:sldId id="265" r:id="rId10"/>
    <p:sldId id="266" r:id="rId11"/>
    <p:sldId id="267" r:id="rId12"/>
    <p:sldId id="269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51D080-0FA4-452C-BE9C-57B885F95115}" type="datetime1">
              <a:rPr lang="ru-RU" smtClean="0"/>
              <a:t>14.03.2024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8A2903-BD5A-4833-B0CA-AB5B8165171B}" type="datetime1">
              <a:rPr lang="ru-RU" smtClean="0"/>
              <a:t>14.03.2024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  <a:cs typeface="FreesiaUPC" panose="020B0502040204020203" pitchFamily="34" charset="-34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Дата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4DAEB3-2211-4CA3-9D23-0143FCF3926F}" type="datetime1">
              <a:rPr lang="ru-RU" smtClean="0"/>
              <a:t>14.03.2024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2E9B35-0826-45CC-9C2C-707B22DFAA83}" type="datetime1">
              <a:rPr lang="ru-RU" smtClean="0"/>
              <a:t>14.03.2024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C0063D-EDF2-4190-A726-B9B651F864E7}" type="datetime1">
              <a:rPr lang="ru-RU" smtClean="0"/>
              <a:t>14.03.2024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289488-0C23-4DC8-A9FA-240659547385}" type="datetime1">
              <a:rPr lang="ru-RU" smtClean="0"/>
              <a:t>14.03.2024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A117-2261-4A1D-8BE7-0B7E6A1366C0}" type="datetime1">
              <a:rPr lang="ru-RU" smtClean="0"/>
              <a:t>14.03.2024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9279E9-B6DA-4AB3-A7CE-B748E56BEA69}" type="datetime1">
              <a:rPr lang="ru-RU" smtClean="0"/>
              <a:t>14.03.2024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CF7452-61A3-4CDC-ACAB-74E5B4A7EF57}" type="datetime1">
              <a:rPr lang="ru-RU" smtClean="0"/>
              <a:t>14.03.2024</a:t>
            </a:fld>
            <a:endParaRPr lang="en-US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Номер слайда 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D00952-BE77-47A2-BE29-2226E2D6BB12}" type="datetime1">
              <a:rPr lang="ru-RU" smtClean="0"/>
              <a:t>14.03.2024</a:t>
            </a:fld>
            <a:endParaRPr lang="en-US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D5EF43-AECB-4459-AE90-3AFB54138C76}" type="datetime1">
              <a:rPr lang="ru-RU" smtClean="0"/>
              <a:t>14.03.2024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FD0FAC8F-653F-479B-B209-9F30C9091843}" type="datetime1">
              <a:rPr lang="ru-RU" smtClean="0"/>
              <a:t>14.03.2024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6FD9FC9-5FD1-4E3B-B719-212F55599717}" type="datetime1">
              <a:rPr lang="ru-RU" smtClean="0"/>
              <a:t>14.03.2024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" dirty="0"/>
              <a:t>Щелкните, чтобы изменить стили текста образца слайда</a:t>
            </a:r>
          </a:p>
          <a:p>
            <a:pPr lvl="1" rtl="0"/>
            <a:r>
              <a:rPr lang="ru" dirty="0"/>
              <a:t>Второй уровень</a:t>
            </a:r>
          </a:p>
          <a:p>
            <a:pPr lvl="2" rtl="0"/>
            <a:r>
              <a:rPr lang="ru" dirty="0"/>
              <a:t>Третий уровень</a:t>
            </a:r>
          </a:p>
          <a:p>
            <a:pPr lvl="3" rtl="0"/>
            <a:r>
              <a:rPr lang="ru" dirty="0"/>
              <a:t>Четвертый уровень</a:t>
            </a:r>
          </a:p>
          <a:p>
            <a:pPr lvl="4" rtl="0"/>
            <a:r>
              <a:rPr lang="ru" dirty="0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428A7F57-8526-4A03-89D8-FFB0245E6649}" type="datetime1">
              <a:rPr lang="ru-RU" smtClean="0"/>
              <a:t>14.03.2024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endParaRPr lang="r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Рисунок 4" descr="Изображение здания, места для сидения, скамейки, вид сбоку&#10;&#10;Автоматически созданное описание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C69C59-74D8-41A6-922F-109537190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5314" y="758952"/>
            <a:ext cx="6520366" cy="356616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Web-</a:t>
            </a:r>
            <a:r>
              <a:rPr lang="ru-RU" sz="5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приложение</a:t>
            </a:r>
            <a:b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TripToVoronezh</a:t>
            </a:r>
            <a:endParaRPr lang="ru-RU" sz="6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16D7D-402E-4561-A55A-8753942B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43852"/>
          </a:xfrm>
        </p:spPr>
        <p:txBody>
          <a:bodyPr/>
          <a:lstStyle/>
          <a:p>
            <a:pPr algn="ctr"/>
            <a:r>
              <a:rPr lang="ru-RU" dirty="0"/>
              <a:t>Бизнес-модель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E5187C-5B33-4CE9-9137-75B108054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Предлагается базовая версия приложения бесплатно, включающая функции создания персонализированных путеводителей. </a:t>
            </a:r>
          </a:p>
          <a:p>
            <a:r>
              <a:rPr lang="ru-RU" dirty="0"/>
              <a:t>Рекламные партнёрства: плата за размещение рекламы на нашем сайте от местных заведений, достопримечательностей, ресторанов и туристических компаний, что поможет им привлечь больше клиентов</a:t>
            </a:r>
          </a:p>
          <a:p>
            <a:r>
              <a:rPr lang="ru-RU" dirty="0"/>
              <a:t>Партнёрские программы: для нас возможна реализация партнёрской программы с местными заведениями, которые будут предлагать наши путеводители своим клиентам, в обмен на комиссию с каждого привлечённого клиента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091128-7248-4B90-8967-84E2F589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02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7642C-7FC8-43B9-BD35-F325E0DB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78130"/>
          </a:xfrm>
        </p:spPr>
        <p:txBody>
          <a:bodyPr/>
          <a:lstStyle/>
          <a:p>
            <a:pPr algn="ctr"/>
            <a:r>
              <a:rPr lang="ru-RU" dirty="0"/>
              <a:t>План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A224A8-2F9A-4857-9154-F685AB82A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Улучшение пользовательского опыта: возможность оставлять отзывы, делиться опытом</a:t>
            </a:r>
          </a:p>
          <a:p>
            <a:r>
              <a:rPr lang="ru-RU" dirty="0"/>
              <a:t>2. Мобильная адаптация: чтобы пользователи могли получать доступ к путеводителям с любого устройства.</a:t>
            </a:r>
          </a:p>
          <a:p>
            <a:r>
              <a:rPr lang="ru-RU" dirty="0"/>
              <a:t>3. Партнёрство с местными организациями и бизнесами: развивайте партнёрских отношений с местными туристическими агентствами, отелями, ресторанами и другими бизнесами для расширения предложения и предоставления дополнительных возможностей для пользователей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61FEF7-EC88-4D6F-BA0D-E9E938C45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2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2B1D7EBC-0B35-41F9-BEED-69406608760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534AB9D-BE6C-4F67-B7E8-47532A43D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479" y="1481667"/>
            <a:ext cx="10113645" cy="2715177"/>
          </a:xfrm>
        </p:spPr>
        <p:txBody>
          <a:bodyPr/>
          <a:lstStyle/>
          <a:p>
            <a:pPr algn="ctr"/>
            <a:r>
              <a:rPr lang="ru-RU" sz="8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Спасибо за внимание!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764E454-BB2D-41EE-8700-0E36469F0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D97030-4161-40C9-9DC2-2766D1C84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876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8607" y="462850"/>
            <a:ext cx="10058400" cy="140004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ru" sz="4800" dirty="0">
                <a:solidFill>
                  <a:srgbClr val="FFFFFF"/>
                </a:solidFill>
              </a:rPr>
              <a:t>Наша</a:t>
            </a:r>
            <a:r>
              <a:rPr lang="ru" sz="4800" i="1" dirty="0">
                <a:solidFill>
                  <a:srgbClr val="FFFFFF"/>
                </a:solidFill>
              </a:rPr>
              <a:t> </a:t>
            </a:r>
            <a:r>
              <a:rPr lang="ru" sz="4800" dirty="0">
                <a:solidFill>
                  <a:srgbClr val="FFFFFF"/>
                </a:solidFill>
              </a:rPr>
              <a:t>команда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437" y="5384800"/>
            <a:ext cx="2937747" cy="864906"/>
          </a:xfrm>
        </p:spPr>
        <p:txBody>
          <a:bodyPr rtlCol="0">
            <a:normAutofit fontScale="55000" lnSpcReduction="20000"/>
          </a:bodyPr>
          <a:lstStyle/>
          <a:p>
            <a:pPr algn="ctr" rtl="0"/>
            <a:r>
              <a:rPr lang="ru-RU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Данила Свиридов - Тимлид, </a:t>
            </a:r>
            <a:r>
              <a:rPr lang="ru-RU" b="1" i="0" dirty="0" err="1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продакт</a:t>
            </a:r>
            <a:r>
              <a:rPr lang="ru-RU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ru-RU" b="1" i="0" dirty="0" err="1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проджект</a:t>
            </a:r>
            <a:r>
              <a:rPr lang="ru-RU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-менеджер, Back-</a:t>
            </a:r>
            <a:r>
              <a:rPr lang="ru-RU" b="1" i="0" dirty="0" err="1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end</a:t>
            </a:r>
            <a:r>
              <a:rPr lang="ru-RU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 разработчик</a:t>
            </a:r>
            <a:endParaRPr lang="ru" b="1" dirty="0">
              <a:solidFill>
                <a:srgbClr val="FFFFF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ED39FC-2029-4DFE-A378-8ACB39DF3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63" y="1918796"/>
            <a:ext cx="2279097" cy="30369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15B850B-642D-4989-8AE3-27E7DC929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856" y="1921514"/>
            <a:ext cx="2531852" cy="3031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04DAFB-BB3E-4E59-9171-6A167A8FA137}"/>
              </a:ext>
            </a:extLst>
          </p:cNvPr>
          <p:cNvSpPr txBox="1"/>
          <p:nvPr/>
        </p:nvSpPr>
        <p:spPr>
          <a:xfrm>
            <a:off x="4409114" y="5471004"/>
            <a:ext cx="319193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АЛИНА КУНАХОВА – ПРОЕКТИРОВЩИК, ВЕРСТАЛЬЩИК, </a:t>
            </a:r>
            <a:r>
              <a:rPr lang="en-US" sz="1300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DATABASE </a:t>
            </a:r>
            <a:r>
              <a:rPr lang="ru-RU" sz="1300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РАЗРАБОТЧИК</a:t>
            </a:r>
            <a:endParaRPr lang="ru-RU" sz="1300" b="1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068BB7B-5D55-4704-992E-B8766760E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6" r="20491"/>
          <a:stretch/>
        </p:blipFill>
        <p:spPr bwMode="auto">
          <a:xfrm>
            <a:off x="8340704" y="1921514"/>
            <a:ext cx="2785533" cy="3031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A8C44B-9D70-4754-9765-482424C63AD0}"/>
              </a:ext>
            </a:extLst>
          </p:cNvPr>
          <p:cNvSpPr txBox="1"/>
          <p:nvPr/>
        </p:nvSpPr>
        <p:spPr>
          <a:xfrm>
            <a:off x="8280400" y="5471003"/>
            <a:ext cx="324273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ДАНИЛА АРЗЯМОВ – БИЗНЕС-АНАЛИТИК, ТЕХНИЧЕСКИЙ ПИСАТЕЛЬ, ТЕСТИРОВЩИК</a:t>
            </a:r>
            <a:endParaRPr lang="ru-RU" sz="1300" b="1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116BE-1E3E-4A08-BAFB-BD6981AE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43EAD0-BB6B-4C4F-B7D8-7E407B12B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Отсутствие удобного и функционального сайта с большим количеством актуальных путеводителей по интересным местам Воронежского региона</a:t>
            </a:r>
          </a:p>
          <a:p>
            <a:r>
              <a:rPr lang="ru-RU" dirty="0"/>
              <a:t>Отсутствие сайта, базирующегося только для Воронежской области</a:t>
            </a:r>
          </a:p>
          <a:p>
            <a:r>
              <a:rPr lang="ru-RU" dirty="0"/>
              <a:t>Неудобство в поиске и хранении информации об интересных местах</a:t>
            </a:r>
          </a:p>
          <a:p>
            <a:r>
              <a:rPr lang="ru-RU" dirty="0"/>
              <a:t>Схожесть в материалах и их подаче от конкурентных платформ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B8FE80-2CE9-4859-B846-79F731E5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87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6C3218-773E-463C-BB14-AD223396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18864"/>
          </a:xfrm>
        </p:spPr>
        <p:txBody>
          <a:bodyPr/>
          <a:lstStyle/>
          <a:p>
            <a:pPr algn="ctr"/>
            <a:r>
              <a:rPr lang="ru-RU" dirty="0"/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9D470B-E408-496E-B60E-E7C8889FA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635" y="2358294"/>
            <a:ext cx="5327327" cy="952759"/>
          </a:xfrm>
        </p:spPr>
        <p:txBody>
          <a:bodyPr/>
          <a:lstStyle/>
          <a:p>
            <a:r>
              <a:rPr lang="ru-RU" dirty="0"/>
              <a:t>Люди всех возрастов, желающие посмотреть город Воронеж и хорошо провести время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ED01FF-46AE-439D-B621-C0EEBE791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7E8A0FE-006C-4291-96B4-A9EE7C8BA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341" y="2214327"/>
            <a:ext cx="4705935" cy="3423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791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7D24D-093E-4775-B9B9-747889AA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35797"/>
          </a:xfrm>
        </p:spPr>
        <p:txBody>
          <a:bodyPr/>
          <a:lstStyle/>
          <a:p>
            <a:pPr algn="ctr"/>
            <a:r>
              <a:rPr lang="ru-RU" dirty="0"/>
              <a:t>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F453FD-14C0-433C-BD0F-AD4E6915F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761653" cy="3760891"/>
          </a:xfrm>
        </p:spPr>
        <p:txBody>
          <a:bodyPr/>
          <a:lstStyle/>
          <a:p>
            <a:r>
              <a:rPr lang="ru-RU" dirty="0"/>
              <a:t>Решение заключается в создании платформы, которая позволит пользователям создавать персонализированные путеводители, выбирая интересующие их места и события, основываясь на своих уникальных предпочтениях.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B646A3-28C6-4CE4-B579-404442245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628BB75-2F46-4443-A9F0-D11FE63C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047" y="2108201"/>
            <a:ext cx="5443185" cy="3645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723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221FF0-3E4D-4921-ABC5-691AEE2D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Анализ</a:t>
            </a:r>
            <a:r>
              <a:rPr lang="en-US" dirty="0"/>
              <a:t> </a:t>
            </a:r>
            <a:r>
              <a:rPr lang="ru-RU" dirty="0"/>
              <a:t>аналогов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4BB3DF-E941-4D7C-9418-6C7FAC94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B3FC9E-5FCD-4FD6-912A-7980AAA3D4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1" y="1888067"/>
            <a:ext cx="3516500" cy="353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6A9CA8-7D22-4C5D-99DC-7ECFC72E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11" y="1888067"/>
            <a:ext cx="5843469" cy="353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18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A7AD45-777C-4572-A3E3-6AC55455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Анализ аналогов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D7104F-7F34-45AE-AF5D-60372489E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F79F51-8D95-479C-956A-20D1120010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36" y="1894791"/>
            <a:ext cx="5213131" cy="3739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E942FB1-8B46-452B-94A2-69C02B0F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815" y="1894791"/>
            <a:ext cx="4537586" cy="37574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814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591943-DA1D-4998-B58F-FEC46C64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06250"/>
          </a:xfrm>
        </p:spPr>
        <p:txBody>
          <a:bodyPr/>
          <a:lstStyle/>
          <a:p>
            <a:pPr algn="ctr"/>
            <a:r>
              <a:rPr lang="ru-RU" dirty="0"/>
              <a:t>Технологии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7D0AB5-08DC-48C4-9A05-2ADB348E4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2826A84-7936-4881-829C-F00FC44C62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45" y="2393738"/>
            <a:ext cx="3396721" cy="339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DCB2626-1C02-45DB-A0FD-11C2498A3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29" y="2263301"/>
            <a:ext cx="4275018" cy="385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48F59BEE-AEEC-42AF-A008-E7E12D190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938" y="2393738"/>
            <a:ext cx="6365303" cy="318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67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D9643F-5BBF-481A-8648-0450F676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СЦЕНАРИЙ ИСПОЛЬЗОВАНИЯ ПРИЛОЖЕНИЯ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1BBEFC-7696-427D-9BD8-99732001F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8F345C1-CC4E-4AF2-BC40-91C44E67E6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615" y="1721174"/>
            <a:ext cx="6769195" cy="47256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464732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ие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5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{49F4AFC5-E286-4865-9F03-CAA10B845402}tf56160789_win32</Template>
  <TotalTime>96</TotalTime>
  <Words>261</Words>
  <Application>Microsoft Macintosh PowerPoint</Application>
  <PresentationFormat>Широкоэкранный</PresentationFormat>
  <Paragraphs>27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Bookman Old Style</vt:lpstr>
      <vt:lpstr>Calibri</vt:lpstr>
      <vt:lpstr>Franklin Gothic Book</vt:lpstr>
      <vt:lpstr>Open Sans</vt:lpstr>
      <vt:lpstr>Пользовательские</vt:lpstr>
      <vt:lpstr>Web-приложение TripToVoronezh</vt:lpstr>
      <vt:lpstr>Наша команда</vt:lpstr>
      <vt:lpstr>Проблема</vt:lpstr>
      <vt:lpstr>Целевая аудитория</vt:lpstr>
      <vt:lpstr>Решение</vt:lpstr>
      <vt:lpstr>Анализ аналогов</vt:lpstr>
      <vt:lpstr>Анализ аналогов</vt:lpstr>
      <vt:lpstr>Технологии</vt:lpstr>
      <vt:lpstr>СЦЕНАРИЙ ИСПОЛЬЗОВАНИЯ ПРИЛОЖЕНИЯ</vt:lpstr>
      <vt:lpstr>Бизнес-модель</vt:lpstr>
      <vt:lpstr>План развития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Web-приложение TripToVoronezh</dc:title>
  <dc:creator>Настя</dc:creator>
  <cp:lastModifiedBy>Данила Свиридов </cp:lastModifiedBy>
  <cp:revision>8</cp:revision>
  <dcterms:created xsi:type="dcterms:W3CDTF">2024-03-13T19:49:04Z</dcterms:created>
  <dcterms:modified xsi:type="dcterms:W3CDTF">2024-03-13T22:19:43Z</dcterms:modified>
</cp:coreProperties>
</file>